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72" r:id="rId27"/>
    <p:sldId id="276" r:id="rId28"/>
    <p:sldId id="274" r:id="rId29"/>
    <p:sldId id="283" r:id="rId30"/>
    <p:sldId id="277" r:id="rId31"/>
    <p:sldId id="275" r:id="rId32"/>
    <p:sldId id="278" r:id="rId33"/>
    <p:sldId id="279" r:id="rId34"/>
    <p:sldId id="280" r:id="rId35"/>
    <p:sldId id="281" r:id="rId36"/>
    <p:sldId id="282" r:id="rId37"/>
    <p:sldId id="284" r:id="rId38"/>
    <p:sldId id="309" r:id="rId39"/>
    <p:sldId id="310" r:id="rId40"/>
    <p:sldId id="285" r:id="rId41"/>
    <p:sldId id="286" r:id="rId42"/>
    <p:sldId id="287" r:id="rId43"/>
    <p:sldId id="311" r:id="rId44"/>
    <p:sldId id="288" r:id="rId45"/>
    <p:sldId id="289" r:id="rId46"/>
    <p:sldId id="290" r:id="rId47"/>
    <p:sldId id="291" r:id="rId48"/>
    <p:sldId id="292" r:id="rId49"/>
    <p:sldId id="293" r:id="rId50"/>
    <p:sldId id="306" r:id="rId51"/>
    <p:sldId id="307" r:id="rId52"/>
    <p:sldId id="308" r:id="rId53"/>
    <p:sldId id="312" r:id="rId54"/>
    <p:sldId id="313" r:id="rId55"/>
    <p:sldId id="315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282"/>
            <p14:sldId id="284"/>
            <p14:sldId id="309"/>
            <p14:sldId id="310"/>
            <p14:sldId id="285"/>
            <p14:sldId id="286"/>
            <p14:sldId id="287"/>
            <p14:sldId id="311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  <p14:sldId id="312"/>
            <p14:sldId id="31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7" autoAdjust="0"/>
    <p:restoredTop sz="95606" autoAdjust="0"/>
  </p:normalViewPr>
  <p:slideViewPr>
    <p:cSldViewPr snapToGrid="0">
      <p:cViewPr varScale="1">
        <p:scale>
          <a:sx n="94" d="100"/>
          <a:sy n="94" d="100"/>
        </p:scale>
        <p:origin x="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9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557-833B-4951-939F-13E62D22DBAD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9541-F1B6-4F12-B98B-1498EF3E78AE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9341-ACBD-4E23-A2C0-5C968401558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43A-71B5-41F4-9486-F89CE3D50008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DE191-9644-401E-95E4-5D72C98AF929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846-F572-4921-A4D1-5F18D06D07D1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A47-BE37-4448-BA87-3675495E1FA0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D-897B-40D7-828C-E8479237A7E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7DDB-ED57-477D-96E9-6D1700C753B1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8EDA-4122-42E3-A277-2D8B74FDBA78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C824-8BE4-48B3-B0FC-4CB625E7BE74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0EBD-68B3-4302-A822-5EDAE182AE7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13.466651825vUDDT&amp;id=533000737918&amp;ns=1&amp;abbucket=20" TargetMode="External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zhuanlan.zhihu.com/p/114716305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/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4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191162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070657" y="265881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411194" y="265881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070657" y="111635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7924089" y="26933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7924089" y="403578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5432606" y="530379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376790" y="147235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036253" y="182835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342386" y="301481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7001849" y="3014811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7001849" y="4357249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6036253" y="471324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2411194" y="400125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5070657" y="400125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342386" y="435725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6036253" y="337081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DCAB9E-7B38-45FC-820A-72EA704AF4E8}"/>
              </a:ext>
            </a:extLst>
          </p:cNvPr>
          <p:cNvCxnSpPr>
            <a:stCxn id="9" idx="3"/>
            <a:endCxn id="29" idx="3"/>
          </p:cNvCxnSpPr>
          <p:nvPr/>
        </p:nvCxnSpPr>
        <p:spPr>
          <a:xfrm>
            <a:off x="7001849" y="1472354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41CDD1-ADF8-42DF-922C-CA871F45468A}"/>
              </a:ext>
            </a:extLst>
          </p:cNvPr>
          <p:cNvCxnSpPr>
            <a:cxnSpLocks/>
          </p:cNvCxnSpPr>
          <p:nvPr/>
        </p:nvCxnSpPr>
        <p:spPr>
          <a:xfrm flipH="1">
            <a:off x="9131383" y="3014810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1BCDADB3-38F6-410A-81CB-5450817E8A37}"/>
              </a:ext>
            </a:extLst>
          </p:cNvPr>
          <p:cNvSpPr/>
          <p:nvPr/>
        </p:nvSpPr>
        <p:spPr>
          <a:xfrm rot="2553667">
            <a:off x="6905785" y="4855260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D09718-B9D4-42AD-80A8-25DA77419754}"/>
              </a:ext>
            </a:extLst>
          </p:cNvPr>
          <p:cNvSpPr/>
          <p:nvPr/>
        </p:nvSpPr>
        <p:spPr>
          <a:xfrm>
            <a:off x="7924089" y="5590734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1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淘宝链接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2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Official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）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701B5-DB1A-40E1-807A-EB50833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12B0F-0259-423A-AFE6-6B8FDC17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" b="1683"/>
          <a:stretch/>
        </p:blipFill>
        <p:spPr>
          <a:xfrm>
            <a:off x="4924224" y="0"/>
            <a:ext cx="7267776" cy="5777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BC56B8-5555-4DAC-8C13-26B7B3E1AFA3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A.2.5.1 Raspberry Pi 4B Camera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444A-5318-4B49-9F3A-EC6F66E1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" y="581689"/>
            <a:ext cx="4773427" cy="258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FDE3B8-2AF1-4CD4-858E-2DCD7661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1" y="3169081"/>
            <a:ext cx="4289318" cy="3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3" y="3387392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3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B620869-2C64-4836-9960-7F5DEB07A95D}"/>
              </a:ext>
            </a:extLst>
          </p:cNvPr>
          <p:cNvSpPr/>
          <p:nvPr/>
        </p:nvSpPr>
        <p:spPr>
          <a:xfrm>
            <a:off x="5023523" y="275867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E894241-40CA-4CCD-BA87-5D12D3FFCA5C}"/>
              </a:ext>
            </a:extLst>
          </p:cNvPr>
          <p:cNvSpPr/>
          <p:nvPr/>
        </p:nvSpPr>
        <p:spPr>
          <a:xfrm>
            <a:off x="2364060" y="275867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FEAEE2-FC45-4E7F-80A1-DAE6366081FB}"/>
              </a:ext>
            </a:extLst>
          </p:cNvPr>
          <p:cNvSpPr/>
          <p:nvPr/>
        </p:nvSpPr>
        <p:spPr>
          <a:xfrm>
            <a:off x="5023523" y="121621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BAF6C96-DAE3-45C7-BCAB-9ECCE055E8C4}"/>
              </a:ext>
            </a:extLst>
          </p:cNvPr>
          <p:cNvSpPr/>
          <p:nvPr/>
        </p:nvSpPr>
        <p:spPr>
          <a:xfrm>
            <a:off x="7876955" y="279319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BAA085A-31A3-4E04-A59D-FAFDF7537018}"/>
              </a:ext>
            </a:extLst>
          </p:cNvPr>
          <p:cNvSpPr/>
          <p:nvPr/>
        </p:nvSpPr>
        <p:spPr>
          <a:xfrm>
            <a:off x="7876955" y="4135636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F76D9E2-2720-40EB-9013-693A07DA439A}"/>
              </a:ext>
            </a:extLst>
          </p:cNvPr>
          <p:cNvSpPr/>
          <p:nvPr/>
        </p:nvSpPr>
        <p:spPr>
          <a:xfrm>
            <a:off x="5385472" y="540365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00A0B9B-C432-40A6-A576-CBD3AD53525D}"/>
              </a:ext>
            </a:extLst>
          </p:cNvPr>
          <p:cNvCxnSpPr>
            <a:stCxn id="28" idx="1"/>
            <a:endCxn id="26" idx="0"/>
          </p:cNvCxnSpPr>
          <p:nvPr/>
        </p:nvCxnSpPr>
        <p:spPr>
          <a:xfrm flipH="1">
            <a:off x="3329656" y="1572210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792F2CC-1FA3-44A6-92AF-094A496503E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5989119" y="1928206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F7F04-F6DB-4C26-8F1C-0776FD99D5A5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4295252" y="3114668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456E54B-8204-4D5C-A453-21330D6CD69B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>
            <a:off x="6954715" y="3114667"/>
            <a:ext cx="922240" cy="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0CA9F7-4251-482A-87E8-C5C812F21A67}"/>
              </a:ext>
            </a:extLst>
          </p:cNvPr>
          <p:cNvCxnSpPr>
            <a:cxnSpLocks/>
            <a:stCxn id="30" idx="1"/>
            <a:endCxn id="56" idx="3"/>
          </p:cNvCxnSpPr>
          <p:nvPr/>
        </p:nvCxnSpPr>
        <p:spPr>
          <a:xfrm flipH="1">
            <a:off x="6954715" y="4457105"/>
            <a:ext cx="922240" cy="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4A237C-B452-42F0-9234-7CE5AB3AE05E}"/>
              </a:ext>
            </a:extLst>
          </p:cNvPr>
          <p:cNvCxnSpPr>
            <a:cxnSpLocks/>
            <a:stCxn id="48" idx="0"/>
            <a:endCxn id="56" idx="2"/>
          </p:cNvCxnSpPr>
          <p:nvPr/>
        </p:nvCxnSpPr>
        <p:spPr>
          <a:xfrm flipV="1">
            <a:off x="5989119" y="4813103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2C400A4-4396-4951-BF59-14AB509779E6}"/>
              </a:ext>
            </a:extLst>
          </p:cNvPr>
          <p:cNvSpPr/>
          <p:nvPr/>
        </p:nvSpPr>
        <p:spPr>
          <a:xfrm>
            <a:off x="2364060" y="410110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907883-6806-49FB-8CCC-4324F1BA5770}"/>
              </a:ext>
            </a:extLst>
          </p:cNvPr>
          <p:cNvSpPr/>
          <p:nvPr/>
        </p:nvSpPr>
        <p:spPr>
          <a:xfrm>
            <a:off x="5023523" y="410111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0CCB8D2-D6C4-4429-88D6-023C90980B16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4295252" y="4457106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A7234C-91ED-403D-86E8-54C8A23572FA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>
          <a:xfrm flipV="1">
            <a:off x="5989119" y="3470667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4CB2029-581F-4A72-91A6-27F75C7E57EB}"/>
              </a:ext>
            </a:extLst>
          </p:cNvPr>
          <p:cNvCxnSpPr>
            <a:stCxn id="28" idx="3"/>
            <a:endCxn id="30" idx="3"/>
          </p:cNvCxnSpPr>
          <p:nvPr/>
        </p:nvCxnSpPr>
        <p:spPr>
          <a:xfrm>
            <a:off x="6954715" y="1572210"/>
            <a:ext cx="2129534" cy="2884895"/>
          </a:xfrm>
          <a:prstGeom prst="bentConnector3">
            <a:avLst>
              <a:gd name="adj1" fmla="val 134908"/>
            </a:avLst>
          </a:prstGeom>
          <a:ln w="127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239DF3E-54BC-40A4-AC36-C586E624F3D4}"/>
              </a:ext>
            </a:extLst>
          </p:cNvPr>
          <p:cNvCxnSpPr>
            <a:cxnSpLocks/>
          </p:cNvCxnSpPr>
          <p:nvPr/>
        </p:nvCxnSpPr>
        <p:spPr>
          <a:xfrm flipH="1">
            <a:off x="9084249" y="3114666"/>
            <a:ext cx="748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D38860F7-5BF6-4BCE-9C65-ABDC8C0D65BB}"/>
              </a:ext>
            </a:extLst>
          </p:cNvPr>
          <p:cNvSpPr/>
          <p:nvPr/>
        </p:nvSpPr>
        <p:spPr>
          <a:xfrm rot="2553667">
            <a:off x="6858651" y="4955116"/>
            <a:ext cx="1082839" cy="59054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WIFI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7B3FB6-3148-49DE-940D-FA81685190EF}"/>
              </a:ext>
            </a:extLst>
          </p:cNvPr>
          <p:cNvSpPr/>
          <p:nvPr/>
        </p:nvSpPr>
        <p:spPr>
          <a:xfrm>
            <a:off x="7876955" y="5690590"/>
            <a:ext cx="1172525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STM32F103VET6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 Model 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96390AA-BA94-4F81-B270-5AC97DB96374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Pi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B915C4F-7DC9-4F79-964A-8A16B5EBD99D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A.3.1 Electrical System Schematic 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80D4692-C8BF-46DE-8570-9A722370A31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47377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1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01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70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TIM1_CH2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81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PE15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1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5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PE9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IN2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0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TIM5_CH2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5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PA7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TIM3_CH2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A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TIM4_CH2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Encoder B phase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54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04477"/>
              </p:ext>
            </p:extLst>
          </p:nvPr>
        </p:nvGraphicFramePr>
        <p:xfrm>
          <a:off x="2032000" y="647700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主控硬件引脚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引脚定义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SG90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PWM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GND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VIN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 input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PC7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2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PC8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TIM8_CH3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ECHO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64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PE2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IO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TRIG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USART3_RX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Raspberry Pi 4 Model B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8 (GPIO 14 TXD)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64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PB10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USART3_TX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10 (GPIO 15 RXD)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05187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0070C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Above: STM32F103VET6</a:t>
                      </a:r>
                      <a:endParaRPr lang="zh-CN" altLang="en-US" sz="1400" baseline="0" dirty="0">
                        <a:solidFill>
                          <a:srgbClr val="0070C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3248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rgbClr val="C00000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Raspberry Pi 4 Model B</a:t>
                      </a:r>
                      <a:endParaRPr lang="zh-CN" altLang="en-US" sz="1400" b="0" baseline="0" dirty="0">
                        <a:solidFill>
                          <a:srgbClr val="C000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6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2 (SDA)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SDA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GPIO 3 (SCL)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SCL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/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Battery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Type-C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6048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2D1000-F7B0-498B-BAE0-66CBA34394B7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26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1AA96-46FF-4059-954E-8F87360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D982DA3-4E28-432B-949F-D4E3B2E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559344"/>
              </p:ext>
            </p:extLst>
          </p:nvPr>
        </p:nvGraphicFramePr>
        <p:xfrm>
          <a:off x="2032000" y="605472"/>
          <a:ext cx="8128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0199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3288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6571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727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元器件引脚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41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83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5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OUT4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19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M1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L298N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OUT2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M2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1688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819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Below: power supply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STM32F103VET6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LM2596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3V3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0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TT motor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19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8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25GA370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3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(1)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5V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HY-SRF05 (2)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6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JY901S</a:t>
                      </a:r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aseline="0" dirty="0"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586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6DCE95-2D07-45D1-BB04-1C78AD4C82C0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A.3.2 Electrical Wiring Table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6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1633</Words>
  <Application>Microsoft Office PowerPoint</Application>
  <PresentationFormat>宽屏</PresentationFormat>
  <Paragraphs>755</Paragraphs>
  <Slides>55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261</cp:revision>
  <dcterms:created xsi:type="dcterms:W3CDTF">2024-08-08T07:14:50Z</dcterms:created>
  <dcterms:modified xsi:type="dcterms:W3CDTF">2024-08-14T12:46:27Z</dcterms:modified>
</cp:coreProperties>
</file>